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D52F00-6492-4830-8166-1047C6F21652}" v="1" dt="2025-02-08T09:14:57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713" autoAdjust="0"/>
  </p:normalViewPr>
  <p:slideViewPr>
    <p:cSldViewPr>
      <p:cViewPr>
        <p:scale>
          <a:sx n="100" d="100"/>
          <a:sy n="100" d="100"/>
        </p:scale>
        <p:origin x="624" y="-3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rt Pihlmann" userId="44ff9fe5f82323c0" providerId="LiveId" clId="{2EEE12E4-A9DD-4F71-9A50-C9411B657F5F}"/>
    <pc:docChg chg="undo custSel modSld">
      <pc:chgData name="Kurt Pihlmann" userId="44ff9fe5f82323c0" providerId="LiveId" clId="{2EEE12E4-A9DD-4F71-9A50-C9411B657F5F}" dt="2024-03-19T12:53:41.241" v="203" actId="113"/>
      <pc:docMkLst>
        <pc:docMk/>
      </pc:docMkLst>
      <pc:sldChg chg="modSp mod">
        <pc:chgData name="Kurt Pihlmann" userId="44ff9fe5f82323c0" providerId="LiveId" clId="{2EEE12E4-A9DD-4F71-9A50-C9411B657F5F}" dt="2024-03-19T12:53:41.241" v="203" actId="113"/>
        <pc:sldMkLst>
          <pc:docMk/>
          <pc:sldMk cId="0" sldId="256"/>
        </pc:sldMkLst>
      </pc:sldChg>
    </pc:docChg>
  </pc:docChgLst>
  <pc:docChgLst>
    <pc:chgData name="Kurt Pihlmann" userId="44ff9fe5f82323c0" providerId="LiveId" clId="{31D52F00-6492-4830-8166-1047C6F21652}"/>
    <pc:docChg chg="custSel modSld">
      <pc:chgData name="Kurt Pihlmann" userId="44ff9fe5f82323c0" providerId="LiveId" clId="{31D52F00-6492-4830-8166-1047C6F21652}" dt="2025-02-08T09:17:21.736" v="19" actId="20577"/>
      <pc:docMkLst>
        <pc:docMk/>
      </pc:docMkLst>
      <pc:sldChg chg="addSp delSp modSp mod">
        <pc:chgData name="Kurt Pihlmann" userId="44ff9fe5f82323c0" providerId="LiveId" clId="{31D52F00-6492-4830-8166-1047C6F21652}" dt="2025-02-08T09:17:21.736" v="19" actId="20577"/>
        <pc:sldMkLst>
          <pc:docMk/>
          <pc:sldMk cId="0" sldId="256"/>
        </pc:sldMkLst>
        <pc:spChg chg="mod">
          <ac:chgData name="Kurt Pihlmann" userId="44ff9fe5f82323c0" providerId="LiveId" clId="{31D52F00-6492-4830-8166-1047C6F21652}" dt="2025-02-08T09:17:21.736" v="19" actId="20577"/>
          <ac:spMkLst>
            <pc:docMk/>
            <pc:sldMk cId="0" sldId="256"/>
            <ac:spMk id="11" creationId="{00000000-0000-0000-0000-000000000000}"/>
          </ac:spMkLst>
        </pc:spChg>
        <pc:picChg chg="add mod">
          <ac:chgData name="Kurt Pihlmann" userId="44ff9fe5f82323c0" providerId="LiveId" clId="{31D52F00-6492-4830-8166-1047C6F21652}" dt="2025-02-08T09:16:32.710" v="16" actId="14100"/>
          <ac:picMkLst>
            <pc:docMk/>
            <pc:sldMk cId="0" sldId="256"/>
            <ac:picMk id="3" creationId="{8834FA85-FDCE-11A5-180C-4D4533D8D4B7}"/>
          </ac:picMkLst>
        </pc:picChg>
        <pc:picChg chg="del">
          <ac:chgData name="Kurt Pihlmann" userId="44ff9fe5f82323c0" providerId="LiveId" clId="{31D52F00-6492-4830-8166-1047C6F21652}" dt="2025-02-08T09:14:35.198" v="4" actId="21"/>
          <ac:picMkLst>
            <pc:docMk/>
            <pc:sldMk cId="0" sldId="256"/>
            <ac:picMk id="4" creationId="{EB4C88E6-A029-A528-4293-23D46433FE4D}"/>
          </ac:picMkLst>
        </pc:picChg>
        <pc:picChg chg="mod">
          <ac:chgData name="Kurt Pihlmann" userId="44ff9fe5f82323c0" providerId="LiveId" clId="{31D52F00-6492-4830-8166-1047C6F21652}" dt="2025-02-08T09:16:56.830" v="17" actId="1076"/>
          <ac:picMkLst>
            <pc:docMk/>
            <pc:sldMk cId="0" sldId="256"/>
            <ac:picMk id="8" creationId="{3587BB88-5D16-7781-5C56-853E1B1EA8D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FA12-ECDF-4461-80EA-E09367BCC2B1}" type="datetimeFigureOut">
              <a:rPr lang="da-DK" smtClean="0"/>
              <a:pPr/>
              <a:t>08-02-2025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C725-327C-49ED-B1A1-85E6C4BB13A9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C:\Users\Jan J Jensen\Dropbox\KB\KB-logoer\KB logo_nov15_Hvid ring_RGB (1).b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8" y="179512"/>
            <a:ext cx="1368177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-602396"/>
            <a:ext cx="5085184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a-DK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da-D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Bandereklame på Kolding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Boldklub </a:t>
            </a:r>
            <a:r>
              <a:rPr lang="da-DK" sz="2400" b="1" dirty="0">
                <a:latin typeface="Arial" pitchFamily="34" charset="0"/>
                <a:cs typeface="Arial" pitchFamily="34" charset="0"/>
              </a:rPr>
              <a:t>Stadion</a:t>
            </a:r>
            <a:endParaRPr kumimoji="0" lang="da-DK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 flipV="1">
            <a:off x="-387424" y="171345"/>
            <a:ext cx="216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332656" y="1619672"/>
            <a:ext cx="62646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a-DK" sz="120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da-DK" sz="14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Prisen på bander á 2m. ekskl.. grafisk materiale, bander og tryk.</a:t>
            </a:r>
            <a:endParaRPr lang="da-DK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sz="1600" dirty="0">
              <a:solidFill>
                <a:prstClr val="black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da-DK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Pris: kr. </a:t>
            </a:r>
            <a:r>
              <a:rPr lang="da-DK" b="1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3.500- </a:t>
            </a:r>
            <a:r>
              <a:rPr lang="da-DK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pr. år.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a-DK" sz="14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Reklametryk på begge sider.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188640" y="8604448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endParaRPr lang="en-GB" sz="1200" b="1" dirty="0">
              <a:solidFill>
                <a:prstClr val="black"/>
              </a:solidFill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6119813" algn="r"/>
              </a:tabLst>
            </a:pPr>
            <a:r>
              <a:rPr lang="en-GB" sz="1200" b="1" dirty="0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Kolding Boldklub ● </a:t>
            </a:r>
            <a:r>
              <a:rPr lang="en-GB" sz="1200" b="1" dirty="0" err="1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Mosevej</a:t>
            </a:r>
            <a:r>
              <a:rPr lang="en-GB" sz="1200" b="1" dirty="0">
                <a:solidFill>
                  <a:prstClr val="black"/>
                </a:soli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1c ● 6000 Kolding ● sponsor@kolding-boldklub.dk</a:t>
            </a:r>
            <a:endParaRPr lang="en-GB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Billede 7" descr="Et billede, der indeholder tekst, græs, udendørs, skilt&#10;&#10;Automatisk genereret beskrivelse">
            <a:extLst>
              <a:ext uri="{FF2B5EF4-FFF2-40B4-BE49-F238E27FC236}">
                <a16:creationId xmlns:a16="http://schemas.microsoft.com/office/drawing/2014/main" id="{3587BB88-5D16-7781-5C56-853E1B1EA8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7" y="3184124"/>
            <a:ext cx="6336703" cy="2555101"/>
          </a:xfrm>
          <a:prstGeom prst="rect">
            <a:avLst/>
          </a:prstGeom>
        </p:spPr>
      </p:pic>
      <p:pic>
        <p:nvPicPr>
          <p:cNvPr id="3" name="Billede 2" descr="Et billede, der indeholder græs, udendørs, mark, sky">
            <a:extLst>
              <a:ext uri="{FF2B5EF4-FFF2-40B4-BE49-F238E27FC236}">
                <a16:creationId xmlns:a16="http://schemas.microsoft.com/office/drawing/2014/main" id="{8834FA85-FDCE-11A5-180C-4D4533D8D4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5868143"/>
            <a:ext cx="6336703" cy="27351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52</Words>
  <Application>Microsoft Office PowerPoint</Application>
  <PresentationFormat>Skærmshow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Kontortema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Kurt Pihlmann</dc:creator>
  <cp:lastModifiedBy>Kurt Pihlmann</cp:lastModifiedBy>
  <cp:revision>17</cp:revision>
  <dcterms:created xsi:type="dcterms:W3CDTF">2016-03-21T09:12:23Z</dcterms:created>
  <dcterms:modified xsi:type="dcterms:W3CDTF">2025-02-08T09:17:29Z</dcterms:modified>
</cp:coreProperties>
</file>