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0376F-9DC2-4CD2-B093-98084B574263}" v="6" dt="2025-02-08T08:54:47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53" d="100"/>
          <a:sy n="53" d="100"/>
        </p:scale>
        <p:origin x="2429" y="2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Pihlmann" userId="44ff9fe5f82323c0" providerId="LiveId" clId="{40D9E0A9-577A-49AA-9010-EEEB899F3A7D}"/>
    <pc:docChg chg="modSld">
      <pc:chgData name="Kurt Pihlmann" userId="44ff9fe5f82323c0" providerId="LiveId" clId="{40D9E0A9-577A-49AA-9010-EEEB899F3A7D}" dt="2024-03-19T13:01:56.078" v="56" actId="20577"/>
      <pc:docMkLst>
        <pc:docMk/>
      </pc:docMkLst>
      <pc:sldChg chg="modSp mod">
        <pc:chgData name="Kurt Pihlmann" userId="44ff9fe5f82323c0" providerId="LiveId" clId="{40D9E0A9-577A-49AA-9010-EEEB899F3A7D}" dt="2024-03-19T13:01:56.078" v="56" actId="20577"/>
        <pc:sldMkLst>
          <pc:docMk/>
          <pc:sldMk cId="0" sldId="256"/>
        </pc:sldMkLst>
      </pc:sldChg>
    </pc:docChg>
  </pc:docChgLst>
  <pc:docChgLst>
    <pc:chgData name="Kurt Pihlmann" userId="44ff9fe5f82323c0" providerId="LiveId" clId="{2350376F-9DC2-4CD2-B093-98084B574263}"/>
    <pc:docChg chg="undo custSel modSld">
      <pc:chgData name="Kurt Pihlmann" userId="44ff9fe5f82323c0" providerId="LiveId" clId="{2350376F-9DC2-4CD2-B093-98084B574263}" dt="2025-02-08T09:27:19.537" v="51" actId="20577"/>
      <pc:docMkLst>
        <pc:docMk/>
      </pc:docMkLst>
      <pc:sldChg chg="addSp delSp modSp mod chgLayout">
        <pc:chgData name="Kurt Pihlmann" userId="44ff9fe5f82323c0" providerId="LiveId" clId="{2350376F-9DC2-4CD2-B093-98084B574263}" dt="2025-02-08T09:27:19.537" v="51" actId="20577"/>
        <pc:sldMkLst>
          <pc:docMk/>
          <pc:sldMk cId="0" sldId="256"/>
        </pc:sldMkLst>
        <pc:spChg chg="mod">
          <ac:chgData name="Kurt Pihlmann" userId="44ff9fe5f82323c0" providerId="LiveId" clId="{2350376F-9DC2-4CD2-B093-98084B574263}" dt="2025-02-08T09:27:19.537" v="51" actId="20577"/>
          <ac:spMkLst>
            <pc:docMk/>
            <pc:sldMk cId="0" sldId="256"/>
            <ac:spMk id="11" creationId="{00000000-0000-0000-0000-000000000000}"/>
          </ac:spMkLst>
        </pc:spChg>
        <pc:picChg chg="add del">
          <ac:chgData name="Kurt Pihlmann" userId="44ff9fe5f82323c0" providerId="LiveId" clId="{2350376F-9DC2-4CD2-B093-98084B574263}" dt="2025-02-08T08:50:33.188" v="4" actId="21"/>
          <ac:picMkLst>
            <pc:docMk/>
            <pc:sldMk cId="0" sldId="256"/>
            <ac:picMk id="2" creationId="{E884B708-517D-34B2-3576-DD0E896E022E}"/>
          </ac:picMkLst>
        </pc:picChg>
        <pc:picChg chg="del">
          <ac:chgData name="Kurt Pihlmann" userId="44ff9fe5f82323c0" providerId="LiveId" clId="{2350376F-9DC2-4CD2-B093-98084B574263}" dt="2025-02-08T08:49:44.525" v="0" actId="21"/>
          <ac:picMkLst>
            <pc:docMk/>
            <pc:sldMk cId="0" sldId="256"/>
            <ac:picMk id="3" creationId="{2B370A7D-5849-F454-5F71-5CAE7437773D}"/>
          </ac:picMkLst>
        </pc:picChg>
        <pc:picChg chg="del">
          <ac:chgData name="Kurt Pihlmann" userId="44ff9fe5f82323c0" providerId="LiveId" clId="{2350376F-9DC2-4CD2-B093-98084B574263}" dt="2025-02-08T08:51:07.468" v="5" actId="21"/>
          <ac:picMkLst>
            <pc:docMk/>
            <pc:sldMk cId="0" sldId="256"/>
            <ac:picMk id="4" creationId="{D2C21C30-A530-1D91-0F22-8B9CC647CAEB}"/>
          </ac:picMkLst>
        </pc:picChg>
        <pc:picChg chg="add del mod">
          <ac:chgData name="Kurt Pihlmann" userId="44ff9fe5f82323c0" providerId="LiveId" clId="{2350376F-9DC2-4CD2-B093-98084B574263}" dt="2025-02-08T08:50:29.607" v="3" actId="21"/>
          <ac:picMkLst>
            <pc:docMk/>
            <pc:sldMk cId="0" sldId="256"/>
            <ac:picMk id="6" creationId="{529DE5BC-28DC-6AA6-E3EB-34779DAE4AE6}"/>
          </ac:picMkLst>
        </pc:picChg>
        <pc:picChg chg="add mod">
          <ac:chgData name="Kurt Pihlmann" userId="44ff9fe5f82323c0" providerId="LiveId" clId="{2350376F-9DC2-4CD2-B093-98084B574263}" dt="2025-02-08T08:59:04.411" v="45" actId="1076"/>
          <ac:picMkLst>
            <pc:docMk/>
            <pc:sldMk cId="0" sldId="256"/>
            <ac:picMk id="8" creationId="{4833395B-5277-5772-37D6-5CE08542367D}"/>
          </ac:picMkLst>
        </pc:picChg>
        <pc:picChg chg="add mod">
          <ac:chgData name="Kurt Pihlmann" userId="44ff9fe5f82323c0" providerId="LiveId" clId="{2350376F-9DC2-4CD2-B093-98084B574263}" dt="2025-02-08T08:53:12.906" v="21"/>
          <ac:picMkLst>
            <pc:docMk/>
            <pc:sldMk cId="0" sldId="256"/>
            <ac:picMk id="10" creationId="{12F30B9D-17DE-6B3E-AD96-40C651B4785D}"/>
          </ac:picMkLst>
        </pc:picChg>
        <pc:picChg chg="add mod">
          <ac:chgData name="Kurt Pihlmann" userId="44ff9fe5f82323c0" providerId="LiveId" clId="{2350376F-9DC2-4CD2-B093-98084B574263}" dt="2025-02-08T08:58:57.926" v="44" actId="1076"/>
          <ac:picMkLst>
            <pc:docMk/>
            <pc:sldMk cId="0" sldId="256"/>
            <ac:picMk id="13" creationId="{B96C4400-F7D6-A980-2121-520FD1513A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FA12-ECDF-4461-80EA-E09367BCC2B1}" type="datetimeFigureOut">
              <a:rPr lang="da-DK" smtClean="0"/>
              <a:pPr/>
              <a:t>08-02-2025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C725-327C-49ED-B1A1-85E6C4BB13A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:\Users\Jan J Jensen\Dropbox\KB\KB-logoer\KB logo_nov15_Hvid ring_RGB (1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79512"/>
            <a:ext cx="136817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787062"/>
            <a:ext cx="50851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Bannerreklame på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Kolding Boldklub Kunstgræsbane</a:t>
            </a:r>
            <a:endParaRPr kumimoji="0" lang="da-D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flipV="1">
            <a:off x="-387424" y="171345"/>
            <a:ext cx="21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32656" y="1619672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Prisen på banner á 2m. ekskl.. grafisk materiale, banner og tryk.</a:t>
            </a:r>
            <a:endParaRPr lang="da-D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600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da-DK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Pris: kr. 2.500- pr. år.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da-DK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Reklametryk på begge sider.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8640" y="86044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endParaRPr lang="en-GB" sz="1200" b="1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Boldklub ● Mosevej 1c ● 6000 Kolding ● sponsor@kolding-boldklub.dk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lede 7" descr="Et billede, der indeholder græs, udendørs, bygning, mark&#10;&#10;Indhold genereret af kunstig intelligens kan være forkert.">
            <a:extLst>
              <a:ext uri="{FF2B5EF4-FFF2-40B4-BE49-F238E27FC236}">
                <a16:creationId xmlns:a16="http://schemas.microsoft.com/office/drawing/2014/main" id="{4833395B-5277-5772-37D6-5CE085423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" y="6012160"/>
            <a:ext cx="5904656" cy="2672498"/>
          </a:xfrm>
          <a:prstGeom prst="rect">
            <a:avLst/>
          </a:prstGeom>
        </p:spPr>
      </p:pic>
      <p:pic>
        <p:nvPicPr>
          <p:cNvPr id="13" name="Billede 12" descr="Et billede, der indeholder udendørs, græs, mark, plante">
            <a:extLst>
              <a:ext uri="{FF2B5EF4-FFF2-40B4-BE49-F238E27FC236}">
                <a16:creationId xmlns:a16="http://schemas.microsoft.com/office/drawing/2014/main" id="{B96C4400-F7D6-A980-2121-520FD1513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" y="3246357"/>
            <a:ext cx="5904656" cy="26512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54</Words>
  <Application>Microsoft Office PowerPoint</Application>
  <PresentationFormat>Skærmshow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Kurt Pihlmann</dc:creator>
  <cp:lastModifiedBy>Kurt Pihlmann</cp:lastModifiedBy>
  <cp:revision>17</cp:revision>
  <dcterms:created xsi:type="dcterms:W3CDTF">2016-03-21T09:12:23Z</dcterms:created>
  <dcterms:modified xsi:type="dcterms:W3CDTF">2025-02-08T09:27:28Z</dcterms:modified>
</cp:coreProperties>
</file>