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066AF-1EC2-4F34-B186-838201119098}" v="2" dt="2025-02-08T09:21:54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>
        <p:scale>
          <a:sx n="100" d="100"/>
          <a:sy n="100" d="100"/>
        </p:scale>
        <p:origin x="624" y="11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t Pihlmann" userId="44ff9fe5f82323c0" providerId="LiveId" clId="{10A066AF-1EC2-4F34-B186-838201119098}"/>
    <pc:docChg chg="custSel modSld">
      <pc:chgData name="Kurt Pihlmann" userId="44ff9fe5f82323c0" providerId="LiveId" clId="{10A066AF-1EC2-4F34-B186-838201119098}" dt="2025-02-08T09:25:47.663" v="35" actId="20577"/>
      <pc:docMkLst>
        <pc:docMk/>
      </pc:docMkLst>
      <pc:sldChg chg="addSp delSp modSp mod">
        <pc:chgData name="Kurt Pihlmann" userId="44ff9fe5f82323c0" providerId="LiveId" clId="{10A066AF-1EC2-4F34-B186-838201119098}" dt="2025-02-08T09:25:47.663" v="35" actId="20577"/>
        <pc:sldMkLst>
          <pc:docMk/>
          <pc:sldMk cId="0" sldId="256"/>
        </pc:sldMkLst>
        <pc:spChg chg="mod">
          <ac:chgData name="Kurt Pihlmann" userId="44ff9fe5f82323c0" providerId="LiveId" clId="{10A066AF-1EC2-4F34-B186-838201119098}" dt="2025-02-08T09:25:47.663" v="35" actId="20577"/>
          <ac:spMkLst>
            <pc:docMk/>
            <pc:sldMk cId="0" sldId="256"/>
            <ac:spMk id="11" creationId="{00000000-0000-0000-0000-000000000000}"/>
          </ac:spMkLst>
        </pc:spChg>
        <pc:picChg chg="add mod">
          <ac:chgData name="Kurt Pihlmann" userId="44ff9fe5f82323c0" providerId="LiveId" clId="{10A066AF-1EC2-4F34-B186-838201119098}" dt="2025-02-08T09:23:59.385" v="26" actId="1076"/>
          <ac:picMkLst>
            <pc:docMk/>
            <pc:sldMk cId="0" sldId="256"/>
            <ac:picMk id="3" creationId="{BE148145-A265-8506-3E5D-D4DFF77F3A16}"/>
          </ac:picMkLst>
        </pc:picChg>
        <pc:picChg chg="del">
          <ac:chgData name="Kurt Pihlmann" userId="44ff9fe5f82323c0" providerId="LiveId" clId="{10A066AF-1EC2-4F34-B186-838201119098}" dt="2025-02-08T09:21:36.335" v="11" actId="21"/>
          <ac:picMkLst>
            <pc:docMk/>
            <pc:sldMk cId="0" sldId="256"/>
            <ac:picMk id="4" creationId="{95EABA93-5F2C-163F-9D00-3871F2D33ACA}"/>
          </ac:picMkLst>
        </pc:picChg>
        <pc:picChg chg="del">
          <ac:chgData name="Kurt Pihlmann" userId="44ff9fe5f82323c0" providerId="LiveId" clId="{10A066AF-1EC2-4F34-B186-838201119098}" dt="2025-02-08T09:19:39.863" v="0" actId="21"/>
          <ac:picMkLst>
            <pc:docMk/>
            <pc:sldMk cId="0" sldId="256"/>
            <ac:picMk id="7" creationId="{C50D10F6-8DE7-A49F-EB42-17BBF6FFAE8E}"/>
          </ac:picMkLst>
        </pc:picChg>
        <pc:picChg chg="add mod">
          <ac:chgData name="Kurt Pihlmann" userId="44ff9fe5f82323c0" providerId="LiveId" clId="{10A066AF-1EC2-4F34-B186-838201119098}" dt="2025-02-08T09:24:02.633" v="27" actId="1076"/>
          <ac:picMkLst>
            <pc:docMk/>
            <pc:sldMk cId="0" sldId="256"/>
            <ac:picMk id="8" creationId="{4304FB9A-5BB2-3F06-E265-74880960C77C}"/>
          </ac:picMkLst>
        </pc:picChg>
      </pc:sldChg>
    </pc:docChg>
  </pc:docChgLst>
  <pc:docChgLst>
    <pc:chgData name="Kurt Pihlmann" userId="44ff9fe5f82323c0" providerId="LiveId" clId="{5145E5A3-0392-472D-B5B0-B39D81479269}"/>
    <pc:docChg chg="undo custSel modSld">
      <pc:chgData name="Kurt Pihlmann" userId="44ff9fe5f82323c0" providerId="LiveId" clId="{5145E5A3-0392-472D-B5B0-B39D81479269}" dt="2024-03-19T13:12:12.599" v="92" actId="20577"/>
      <pc:docMkLst>
        <pc:docMk/>
      </pc:docMkLst>
      <pc:sldChg chg="modSp mod">
        <pc:chgData name="Kurt Pihlmann" userId="44ff9fe5f82323c0" providerId="LiveId" clId="{5145E5A3-0392-472D-B5B0-B39D81479269}" dt="2024-03-19T13:12:12.599" v="92" actId="20577"/>
        <pc:sldMkLst>
          <pc:docMk/>
          <pc:sldMk cId="0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C:\Users\Jan J Jensen\Dropbox\KB\KB-logoer\KB logo_nov15_Hvid ring_RGB (1)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179512"/>
            <a:ext cx="1368177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602396"/>
            <a:ext cx="530120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a-DK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da-D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Bannerreklame på </a:t>
            </a:r>
            <a:r>
              <a:rPr lang="da-DK" sz="2400" b="1" dirty="0">
                <a:latin typeface="Arial" pitchFamily="34" charset="0"/>
                <a:cs typeface="Arial" pitchFamily="34" charset="0"/>
              </a:rPr>
              <a:t>	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Kolding Boldklub</a:t>
            </a:r>
            <a:r>
              <a:rPr lang="da-DK" sz="2400" b="1" dirty="0">
                <a:latin typeface="Arial" pitchFamily="34" charset="0"/>
                <a:cs typeface="Arial" pitchFamily="34" charset="0"/>
              </a:rPr>
              <a:t> Stadion</a:t>
            </a:r>
            <a:endParaRPr kumimoji="0" lang="da-DK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 flipV="1">
            <a:off x="-387424" y="171345"/>
            <a:ext cx="216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332656" y="1619672"/>
            <a:ext cx="62646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Prisen på banner á 3x2m. ekskl.. grafisk materiale</a:t>
            </a:r>
            <a:r>
              <a:rPr lang="da-DK" sz="140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banner </a:t>
            </a:r>
            <a:r>
              <a:rPr lang="da-DK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og tryk</a:t>
            </a:r>
            <a:r>
              <a:rPr lang="da-DK" sz="12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da-DK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sz="1400" dirty="0">
              <a:solidFill>
                <a:prstClr val="black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400" dirty="0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a-DK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Pris: kr. 4.000- pr. år.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sz="1200" dirty="0">
              <a:solidFill>
                <a:prstClr val="black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Reklametryk på begge sider.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a-DK" sz="12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a-DK" dirty="0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Trebuchet MS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88640" y="8604448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endParaRPr lang="en-GB" sz="1200" b="1" dirty="0">
              <a:solidFill>
                <a:prstClr val="black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en-GB" sz="1200" b="1" dirty="0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Kolding Boldklub ● Mosevej 1c ● 6000 Kolding ● sponsor@kolding-boldklub.dk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Billede 2" descr="Et billede, der indeholder udendørs, sky, mark, træ">
            <a:extLst>
              <a:ext uri="{FF2B5EF4-FFF2-40B4-BE49-F238E27FC236}">
                <a16:creationId xmlns:a16="http://schemas.microsoft.com/office/drawing/2014/main" id="{BE148145-A265-8506-3E5D-D4DFF77F3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2879812"/>
            <a:ext cx="6192688" cy="2808312"/>
          </a:xfrm>
          <a:prstGeom prst="rect">
            <a:avLst/>
          </a:prstGeom>
        </p:spPr>
      </p:pic>
      <p:pic>
        <p:nvPicPr>
          <p:cNvPr id="8" name="Billede 7" descr="Et billede, der indeholder græs, udendørs, sky, mark">
            <a:extLst>
              <a:ext uri="{FF2B5EF4-FFF2-40B4-BE49-F238E27FC236}">
                <a16:creationId xmlns:a16="http://schemas.microsoft.com/office/drawing/2014/main" id="{4304FB9A-5BB2-3F06-E265-74880960C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5823778"/>
            <a:ext cx="6192688" cy="2808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54</Words>
  <Application>Microsoft Office PowerPoint</Application>
  <PresentationFormat>Skærmshow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Kontortema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Kurt Pihlmann</dc:creator>
  <cp:lastModifiedBy>Kurt Pihlmann</cp:lastModifiedBy>
  <cp:revision>17</cp:revision>
  <dcterms:created xsi:type="dcterms:W3CDTF">2016-03-21T09:12:23Z</dcterms:created>
  <dcterms:modified xsi:type="dcterms:W3CDTF">2025-02-08T09:25:53Z</dcterms:modified>
</cp:coreProperties>
</file>