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-23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t Pihlmann" userId="44ff9fe5f82323c0" providerId="LiveId" clId="{FA354CAA-04F3-4B2C-95A3-D556E3B69AE6}"/>
    <pc:docChg chg="modSld">
      <pc:chgData name="Kurt Pihlmann" userId="44ff9fe5f82323c0" providerId="LiveId" clId="{FA354CAA-04F3-4B2C-95A3-D556E3B69AE6}" dt="2024-03-23T08:03:29.920" v="156" actId="20577"/>
      <pc:docMkLst>
        <pc:docMk/>
      </pc:docMkLst>
      <pc:sldChg chg="modSp mod">
        <pc:chgData name="Kurt Pihlmann" userId="44ff9fe5f82323c0" providerId="LiveId" clId="{FA354CAA-04F3-4B2C-95A3-D556E3B69AE6}" dt="2024-03-23T08:03:29.920" v="156" actId="20577"/>
        <pc:sldMkLst>
          <pc:docMk/>
          <pc:sldMk cId="0" sldId="256"/>
        </pc:sldMkLst>
      </pc:sldChg>
    </pc:docChg>
  </pc:docChgLst>
  <pc:docChgLst>
    <pc:chgData name="Kurt Pihlmann" userId="44ff9fe5f82323c0" providerId="LiveId" clId="{4F3DA9D8-7ABC-449F-BA40-2936145794C1}"/>
    <pc:docChg chg="modSld">
      <pc:chgData name="Kurt Pihlmann" userId="44ff9fe5f82323c0" providerId="LiveId" clId="{4F3DA9D8-7ABC-449F-BA40-2936145794C1}" dt="2025-02-08T09:29:18.797" v="4" actId="14100"/>
      <pc:docMkLst>
        <pc:docMk/>
      </pc:docMkLst>
      <pc:sldChg chg="modSp mod">
        <pc:chgData name="Kurt Pihlmann" userId="44ff9fe5f82323c0" providerId="LiveId" clId="{4F3DA9D8-7ABC-449F-BA40-2936145794C1}" dt="2025-02-08T09:29:18.797" v="4" actId="14100"/>
        <pc:sldMkLst>
          <pc:docMk/>
          <pc:sldMk cId="0" sldId="256"/>
        </pc:sldMkLst>
        <pc:picChg chg="mod">
          <ac:chgData name="Kurt Pihlmann" userId="44ff9fe5f82323c0" providerId="LiveId" clId="{4F3DA9D8-7ABC-449F-BA40-2936145794C1}" dt="2025-02-08T09:29:18.797" v="4" actId="14100"/>
          <ac:picMkLst>
            <pc:docMk/>
            <pc:sldMk cId="0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FB83-B7DB-402C-8F8A-E83B2A0C1E7E}" type="datetimeFigureOut">
              <a:rPr lang="da-DK" smtClean="0"/>
              <a:pPr/>
              <a:t>08-02-2025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43AD0-7205-4321-8F26-8A56B30F386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C:\Users\Jan J Jensen\Dropbox\KB\KB-logoer\KB logo_nov15_Hvid ring_RGB (1).b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179512"/>
            <a:ext cx="1800225" cy="18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928137"/>
            <a:ext cx="4941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LOGO MÅTTE HOS KOLDING BOLDKLUB 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220797"/>
            <a:ext cx="6858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Måtte i indgang til Cafe Mosen og informations gang.       (200 cm x 300 cm)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Pris</a:t>
            </a:r>
            <a:r>
              <a: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5.000,- </a:t>
            </a:r>
            <a:r>
              <a:rPr lang="da-DK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pr. </a:t>
            </a:r>
            <a:r>
              <a: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år.</a:t>
            </a: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ekskl. Måtte &amp; grafisk materiale.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Min. 5 års aftale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C:\Users\Kurt\Pictures\2003-01-01 002\P101004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664" y="4093073"/>
            <a:ext cx="6048672" cy="412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41033" y="8638401"/>
            <a:ext cx="57759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Kolding Boldklub ● Mosevej 1c ● 6000 Kolding ● </a:t>
            </a:r>
            <a:r>
              <a:rPr lang="en-GB" sz="1200" b="1" dirty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sponsor@kolding-boldklub.dk</a:t>
            </a:r>
            <a:endParaRPr kumimoji="0" lang="da-DK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56</Words>
  <Application>Microsoft Office PowerPoint</Application>
  <PresentationFormat>Skærmshow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Kontortema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Kurt Pihlmann</dc:creator>
  <cp:lastModifiedBy>Kurt Pihlmann</cp:lastModifiedBy>
  <cp:revision>4</cp:revision>
  <dcterms:created xsi:type="dcterms:W3CDTF">2016-03-21T14:13:20Z</dcterms:created>
  <dcterms:modified xsi:type="dcterms:W3CDTF">2025-02-08T09:29:19Z</dcterms:modified>
</cp:coreProperties>
</file>