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5FD35-C255-44F6-B717-63209E485CA7}" v="1" dt="2024-03-22T13:34:29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6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t Pihlmann" userId="44ff9fe5f82323c0" providerId="LiveId" clId="{AFD5FD35-C255-44F6-B717-63209E485CA7}"/>
    <pc:docChg chg="undo custSel modSld">
      <pc:chgData name="Kurt Pihlmann" userId="44ff9fe5f82323c0" providerId="LiveId" clId="{AFD5FD35-C255-44F6-B717-63209E485CA7}" dt="2024-03-22T13:37:58.630" v="26" actId="1076"/>
      <pc:docMkLst>
        <pc:docMk/>
      </pc:docMkLst>
      <pc:sldChg chg="addSp delSp modSp mod">
        <pc:chgData name="Kurt Pihlmann" userId="44ff9fe5f82323c0" providerId="LiveId" clId="{AFD5FD35-C255-44F6-B717-63209E485CA7}" dt="2024-03-22T13:37:58.630" v="26" actId="1076"/>
        <pc:sldMkLst>
          <pc:docMk/>
          <pc:sldMk cId="0" sldId="256"/>
        </pc:sldMkLst>
        <pc:spChg chg="add mod">
          <ac:chgData name="Kurt Pihlmann" userId="44ff9fe5f82323c0" providerId="LiveId" clId="{AFD5FD35-C255-44F6-B717-63209E485CA7}" dt="2024-03-22T13:37:51.689" v="25" actId="1076"/>
          <ac:spMkLst>
            <pc:docMk/>
            <pc:sldMk cId="0" sldId="256"/>
            <ac:spMk id="2" creationId="{C54C174B-B02C-3B2C-DDB4-57811D60E6B4}"/>
          </ac:spMkLst>
        </pc:spChg>
        <pc:spChg chg="add del">
          <ac:chgData name="Kurt Pihlmann" userId="44ff9fe5f82323c0" providerId="LiveId" clId="{AFD5FD35-C255-44F6-B717-63209E485CA7}" dt="2024-03-22T13:27:53.577" v="8" actId="22"/>
          <ac:spMkLst>
            <pc:docMk/>
            <pc:sldMk cId="0" sldId="256"/>
            <ac:spMk id="3" creationId="{B11C4112-E122-CF6D-14CD-D84EC92197A6}"/>
          </ac:spMkLst>
        </pc:spChg>
        <pc:spChg chg="mod">
          <ac:chgData name="Kurt Pihlmann" userId="44ff9fe5f82323c0" providerId="LiveId" clId="{AFD5FD35-C255-44F6-B717-63209E485CA7}" dt="2024-03-22T13:37:25.197" v="24" actId="255"/>
          <ac:spMkLst>
            <pc:docMk/>
            <pc:sldMk cId="0" sldId="256"/>
            <ac:spMk id="11266" creationId="{00000000-0000-0000-0000-000000000000}"/>
          </ac:spMkLst>
        </pc:spChg>
        <pc:picChg chg="mod">
          <ac:chgData name="Kurt Pihlmann" userId="44ff9fe5f82323c0" providerId="LiveId" clId="{AFD5FD35-C255-44F6-B717-63209E485CA7}" dt="2024-03-22T13:37:58.630" v="26" actId="1076"/>
          <ac:picMkLst>
            <pc:docMk/>
            <pc:sldMk cId="0" sldId="256"/>
            <ac:picMk id="6" creationId="{F2E857AF-7041-E606-E95A-DE089D8B61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2DD17-5010-4328-B3D3-D58AB06A4615}" type="datetimeFigureOut">
              <a:rPr lang="da-DK" smtClean="0"/>
              <a:pPr/>
              <a:t>22-03-2024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D17BD-E4B3-4195-946C-A8D6D587157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C:\Users\Jan J Jensen\Dropbox\KB\KB-logoer\KB logo_nov15_Hvid ring_RGB (1).b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42" y="148833"/>
            <a:ext cx="1809750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699886"/>
            <a:ext cx="4869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Reklamerer på 3 skærme i Kolding Boldklub</a:t>
            </a:r>
            <a:endParaRPr kumimoji="0" lang="da-DK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0042" y="4950699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dirty="0">
                <a:ea typeface="Times New Roman" pitchFamily="18" charset="0"/>
                <a:cs typeface="Times New Roman" pitchFamily="18" charset="0"/>
              </a:rPr>
              <a:t>Billederne eller videoer skal være i størrelsen B 1920px X H 1000px. Format jpg, </a:t>
            </a:r>
            <a:r>
              <a:rPr lang="da-DK" sz="1400" dirty="0" err="1">
                <a:ea typeface="Times New Roman" pitchFamily="18" charset="0"/>
                <a:cs typeface="Times New Roman" pitchFamily="18" charset="0"/>
              </a:rPr>
              <a:t>png</a:t>
            </a:r>
            <a:r>
              <a:rPr lang="da-DK" sz="1400" dirty="0">
                <a:ea typeface="Times New Roman" pitchFamily="18" charset="0"/>
                <a:cs typeface="Times New Roman" pitchFamily="18" charset="0"/>
              </a:rPr>
              <a:t> eller mp4. Max størrelse 8 MB</a:t>
            </a:r>
            <a:r>
              <a:rPr kumimoji="0" lang="da-D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da-D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0042" y="4570259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Inkluderer mulighed for skift af reklame 1</a:t>
            </a:r>
            <a:r>
              <a:rPr kumimoji="0" lang="da-DK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gang pr.</a:t>
            </a:r>
            <a:r>
              <a:rPr kumimoji="0" lang="da-D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lang="da-DK" sz="1400" dirty="0">
                <a:ea typeface="Times New Roman" pitchFamily="18" charset="0"/>
                <a:cs typeface="Times New Roman" pitchFamily="18" charset="0"/>
              </a:rPr>
              <a:t>kvartal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2132856" y="3923928"/>
            <a:ext cx="2750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a-DK" dirty="0"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da-DK" dirty="0">
                <a:ea typeface="Times New Roman" pitchFamily="18" charset="0"/>
                <a:cs typeface="Times New Roman" pitchFamily="18" charset="0"/>
              </a:rPr>
              <a:t>Prisen er 5.</a:t>
            </a:r>
            <a:r>
              <a:rPr kumimoji="0" 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000 kr. pr. år </a:t>
            </a:r>
            <a:endParaRPr lang="da-DK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2262367"/>
            <a:ext cx="6858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Din virksomhed har muligheder for at promoverer sig selv i Kolding boldklub på 3 skærme i klubhuset. På den største del af skærmen sider jeres reklame, der udover køre de sidste ny sports nyheder nederst på skærmen. De 2 af skærmene sider i cafeen, den sidste sider i forgangen lige over skærmen som fortæller hvad kampe, hvor de spilles og hvor man skal klæde om på KB en uge frem.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980728" y="3658282"/>
            <a:ext cx="4536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Så der bliver kikket meget på skærmene.</a:t>
            </a:r>
            <a:endParaRPr kumimoji="0" lang="da-D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lede 5" descr="Et billede, der indeholder tekst, Font/skrifttype, skærmbillede, Grafik&#10;&#10;Automatisk genereret beskrivelse">
            <a:extLst>
              <a:ext uri="{FF2B5EF4-FFF2-40B4-BE49-F238E27FC236}">
                <a16:creationId xmlns:a16="http://schemas.microsoft.com/office/drawing/2014/main" id="{F2E857AF-7041-E606-E95A-DE089D8B61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73" y="5628038"/>
            <a:ext cx="6301854" cy="293601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C54C174B-B02C-3B2C-DDB4-57811D60E6B4}"/>
              </a:ext>
            </a:extLst>
          </p:cNvPr>
          <p:cNvSpPr txBox="1"/>
          <p:nvPr/>
        </p:nvSpPr>
        <p:spPr>
          <a:xfrm>
            <a:off x="433672" y="8718168"/>
            <a:ext cx="6301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Kolding </a:t>
            </a:r>
            <a:r>
              <a:rPr kumimoji="0" lang="en-GB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Boldklub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● Mosevej 1c ● 6000 Kolding ● </a:t>
            </a:r>
            <a:r>
              <a:rPr lang="en-GB" sz="1200" b="1" dirty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sponsor@kolding-boldklub.dk</a:t>
            </a:r>
            <a:endParaRPr kumimoji="0" lang="da-DK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148</Words>
  <Application>Microsoft Office PowerPoint</Application>
  <PresentationFormat>Skærmshow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Kontortema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Kurt Pihlmann</dc:creator>
  <cp:lastModifiedBy>Kurt Pihlmann</cp:lastModifiedBy>
  <cp:revision>16</cp:revision>
  <dcterms:created xsi:type="dcterms:W3CDTF">2016-03-27T08:28:03Z</dcterms:created>
  <dcterms:modified xsi:type="dcterms:W3CDTF">2024-03-22T13:38:00Z</dcterms:modified>
</cp:coreProperties>
</file>